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63F1A0-B0BB-BBF2-D489-57BECC8E29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0B9581F-4DB0-161D-D3F0-6B927857BA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AE805ED-45E2-6EF3-8692-1D21A47E6F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42376-52AA-480E-B937-5A9D8F9171BE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4FFD02B-A9E9-BA58-E958-BBF834C03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BAB0FA0-A111-A476-7FEC-D47865F64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67743-94A7-40B0-9E60-EAC43618414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8492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9FF6030-4ECE-ECAA-F898-E16EE520D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AFBC652-1A21-0D5E-7662-BFE01181D4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A4D1A9F-AEE0-26BA-17C2-F87CA26A1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42376-52AA-480E-B937-5A9D8F9171BE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4EB6696-4194-E65F-8877-CBAD1E5D5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2795334-B82D-2FB5-173A-AF0F4C5B0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67743-94A7-40B0-9E60-EAC43618414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369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334B8282-0FF8-137F-8B1D-3FC0CEEF29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571567E-8E10-4953-569C-7BA2A7A4FA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35B71BE-3039-A1BE-0505-CFAB4DD44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42376-52AA-480E-B937-5A9D8F9171BE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A543D34-2FBA-DA0A-615C-B592F963A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482BBD1-8ADF-043D-F2FA-21AFFEE41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67743-94A7-40B0-9E60-EAC43618414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0706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65B1CA-13D9-C297-3426-1034F8420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1F6950B-0050-78B4-E612-19825E0322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C570A20-9825-B499-6768-EFB6AFC66E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42376-52AA-480E-B937-5A9D8F9171BE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19DD901-1ED6-DBD2-6F66-9BF6C28F62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4B21C4B-4201-B90B-2AD4-0C14E468C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67743-94A7-40B0-9E60-EAC43618414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3874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ACAB2B8-AF5F-CED6-F96D-E176011F1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56767D9-3DA6-8FE3-2EA5-49261FDB30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4AE7CC2-84E5-26F4-3D7A-A4C66002D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42376-52AA-480E-B937-5A9D8F9171BE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9298F31-45D6-8A17-8259-35E2EBDFD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40DF808-5BF8-ECE8-6F0A-C0330DF00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67743-94A7-40B0-9E60-EAC43618414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959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A36E50C-DB7D-1568-26B8-1FF70B528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4A9B639-EDDF-8F1C-B079-67DD9213C9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95D2B74-4A62-86EE-7425-C994D75DFA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04ECA87-6E70-0084-BB80-006986987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42376-52AA-480E-B937-5A9D8F9171BE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93F221E-81E7-87A0-A207-422F601EFC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7D351C7-2CD5-3292-F9BE-E461BB4DB1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67743-94A7-40B0-9E60-EAC43618414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3847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2ABA6A-EE58-1CE0-23D8-40A9003C9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0C91A9A-A72E-A6E3-37C6-C8B6717958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E7909C9-5896-AA6F-4EB5-9DA46EF9FD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506861A-AD01-673E-BEA5-7F75EDB469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7D879F4D-ADBD-21D6-D474-35A96E3238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7E1852C4-094D-99CE-2BFF-8576D808B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42376-52AA-480E-B937-5A9D8F9171BE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8952AB7-C17E-A185-2DA7-124ABAC2C6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E2AC3C28-A90B-6F3F-9060-53A8B70B6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67743-94A7-40B0-9E60-EAC43618414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9134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E2BC2E-2082-532F-D7EC-285B09E6D9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C32A301B-EA61-58D6-DF08-EC577DA471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42376-52AA-480E-B937-5A9D8F9171BE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F6BDD2C-52D6-5189-D84F-D20269015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BBF02A7-0691-0FAA-DCA2-EEF2906BC6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67743-94A7-40B0-9E60-EAC43618414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44617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14FBB8ED-235E-9279-B9A0-5DACC0CCC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42376-52AA-480E-B937-5A9D8F9171BE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6246CE7B-A8F0-D64A-ABB6-33DF8CEE8E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1306A2D-5445-2BA3-F0E7-FB9E36774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67743-94A7-40B0-9E60-EAC43618414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987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4C05D1-F662-D00C-E4BA-4674564792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797F90C-F8B0-B7FA-61B1-4C1BE031AC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9B421A5-45AC-3886-6D38-39B2CF841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A87DCF3-47E0-00E1-4C26-90C0BF77A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42376-52AA-480E-B937-5A9D8F9171BE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3E01628-E0B7-BFC3-92C7-199302AC7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566CB7C-9628-A500-6B62-A1C1E3D1A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67743-94A7-40B0-9E60-EAC43618414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2461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B8EE66-0DC4-39F8-B856-F8D14BBD9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C29A563-5C6C-C298-DBCB-0AD6D3CC02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9F2A4D3-07A5-51F4-001D-3419075C13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F9F6BB7-3C07-7272-938A-C02E1DCDB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42376-52AA-480E-B937-5A9D8F9171BE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A9CF795-F7E3-E853-D810-A42A0F3F8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86AC0D2-1870-7177-296C-11FB97148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67743-94A7-40B0-9E60-EAC43618414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3392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5182D799-3ACD-EE55-950D-55F28FE295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13B1033-44AF-172F-4E26-86EC34E2D5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0D34B9D-6AA2-C6A9-7CB7-08867AEBC1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4E42376-52AA-480E-B937-5A9D8F9171BE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26958D7-C1C4-1D03-50B5-EAE939EB6E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AC358ED-720C-66D1-7D39-55E2C74589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D767743-94A7-40B0-9E60-EAC43618414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8625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76C2E4-794E-A9EC-B6AC-D3BB19B1262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 err="1"/>
              <a:t>Autophagy</a:t>
            </a:r>
            <a:r>
              <a:rPr lang="es-MX" dirty="0"/>
              <a:t> </a:t>
            </a:r>
            <a:endParaRPr lang="en-US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D278A2B-50E6-8B3E-2555-25672699C09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2282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6D8E199-713C-9F7A-319E-9A12DD52C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81BD3CD-52BF-B2B8-21DF-70C85043DA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F04A3403-1323-BA66-5AFE-7C94554CF79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800" t="13313" r="16906" b="4211"/>
          <a:stretch/>
        </p:blipFill>
        <p:spPr>
          <a:xfrm>
            <a:off x="1494504" y="365125"/>
            <a:ext cx="8504902" cy="6294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4641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7DF363-F6BB-DE5C-C1BF-8FA02A9775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A81BA86-C3BC-DAD8-29F2-33A96150F4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02A9D01-2E79-2333-2AEF-6A720305D34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737" t="29942" r="51948" b="670"/>
          <a:stretch/>
        </p:blipFill>
        <p:spPr>
          <a:xfrm>
            <a:off x="3323195" y="77843"/>
            <a:ext cx="5260364" cy="7469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46197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4F016D-E5C7-341F-4430-2687E25D0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4C8B29F-BB6A-CFF1-65FE-613C4B92CD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695215E7-3798-5F91-CB6A-E9FB6FB1EED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800" t="13946" r="17437" b="10068"/>
          <a:stretch/>
        </p:blipFill>
        <p:spPr>
          <a:xfrm>
            <a:off x="1455174" y="365124"/>
            <a:ext cx="9045677" cy="6220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70622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1</Words>
  <Application>Microsoft Office PowerPoint</Application>
  <PresentationFormat>Panorámica</PresentationFormat>
  <Paragraphs>1</Paragraphs>
  <Slides>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Tema de Office</vt:lpstr>
      <vt:lpstr>Autophagy 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ELSA HERMINIA QUEZADA RODRIGUEZ</dc:creator>
  <cp:lastModifiedBy>ELSA HERMINIA QUEZADA RODRIGUEZ</cp:lastModifiedBy>
  <cp:revision>1</cp:revision>
  <dcterms:created xsi:type="dcterms:W3CDTF">2024-09-19T13:16:12Z</dcterms:created>
  <dcterms:modified xsi:type="dcterms:W3CDTF">2024-09-19T14:06:24Z</dcterms:modified>
</cp:coreProperties>
</file>

<file path=docProps/thumbnail.jpeg>
</file>